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73" r:id="rId4"/>
    <p:sldId id="274" r:id="rId5"/>
    <p:sldId id="275" r:id="rId6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1" autoAdjust="0"/>
    <p:restoredTop sz="94818" autoAdjust="0"/>
  </p:normalViewPr>
  <p:slideViewPr>
    <p:cSldViewPr snapToGrid="0" snapToObjects="1">
      <p:cViewPr>
        <p:scale>
          <a:sx n="100" d="100"/>
          <a:sy n="100" d="100"/>
        </p:scale>
        <p:origin x="-2376" y="-822"/>
      </p:cViewPr>
      <p:guideLst>
        <p:guide orient="horz" pos="890"/>
        <p:guide orient="horz" pos="3869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28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08.10.2018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0752" y="330069"/>
            <a:ext cx="1371666" cy="332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08.10.2018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11188" y="674688"/>
            <a:ext cx="5575300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0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4799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bmbwf.gv.at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0" name="Grafik 9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271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6047"/>
            <a:ext cx="7978525" cy="829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5647"/>
            <a:ext cx="7978775" cy="4066391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3813175" cy="4064838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2077200"/>
            <a:ext cx="3812400" cy="40648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2077200"/>
            <a:ext cx="3838575" cy="40648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2077200"/>
            <a:ext cx="3838575" cy="40648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2077200"/>
            <a:ext cx="7978775" cy="40648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266450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317625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2075867"/>
            <a:ext cx="7978525" cy="40661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bmbwf.gv.at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3" name="Grafik 12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 smtClean="0"/>
              <a:t>Analysing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2016 </a:t>
            </a:r>
            <a:r>
              <a:rPr lang="de-AT" dirty="0" err="1" smtClean="0"/>
              <a:t>standardized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err="1" smtClean="0"/>
              <a:t>matriculation</a:t>
            </a:r>
            <a:r>
              <a:rPr lang="de-AT" dirty="0" smtClean="0"/>
              <a:t> </a:t>
            </a:r>
            <a:r>
              <a:rPr lang="de-AT" dirty="0" err="1" smtClean="0"/>
              <a:t>exam</a:t>
            </a:r>
            <a:r>
              <a:rPr lang="de-AT" dirty="0" smtClean="0"/>
              <a:t> </a:t>
            </a:r>
            <a:r>
              <a:rPr lang="de-AT" dirty="0" err="1" smtClean="0"/>
              <a:t>results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i</a:t>
            </a:r>
            <a:r>
              <a:rPr lang="de-AT" dirty="0" smtClean="0"/>
              <a:t>n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foreign</a:t>
            </a:r>
            <a:r>
              <a:rPr lang="de-AT" dirty="0" smtClean="0"/>
              <a:t> </a:t>
            </a:r>
            <a:r>
              <a:rPr lang="de-AT" dirty="0" err="1" smtClean="0"/>
              <a:t>languages</a:t>
            </a:r>
            <a:r>
              <a:rPr lang="de-AT" dirty="0" smtClean="0"/>
              <a:t>: Post-test </a:t>
            </a:r>
            <a:r>
              <a:rPr lang="de-AT" dirty="0" err="1" smtClean="0"/>
              <a:t>analysis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49" y="5588000"/>
            <a:ext cx="4273791" cy="554038"/>
          </a:xfrm>
        </p:spPr>
        <p:txBody>
          <a:bodyPr/>
          <a:lstStyle/>
          <a:p>
            <a:r>
              <a:rPr lang="de-DE" dirty="0" smtClean="0"/>
              <a:t>Doris Frötscher, Michael Themessl-Huber, Theresa Weiler</a:t>
            </a:r>
          </a:p>
          <a:p>
            <a:r>
              <a:rPr lang="de-DE" dirty="0" smtClean="0"/>
              <a:t>BMBWF, III/6</a:t>
            </a:r>
          </a:p>
          <a:p>
            <a:r>
              <a:rPr lang="de-DE" dirty="0" smtClean="0"/>
              <a:t>Klagenfurt</a:t>
            </a:r>
            <a:r>
              <a:rPr lang="de-DE" dirty="0" smtClean="0"/>
              <a:t>, </a:t>
            </a:r>
            <a:r>
              <a:rPr lang="de-DE" dirty="0" smtClean="0"/>
              <a:t>19. Oktober 2018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Aims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data</a:t>
            </a:r>
            <a:r>
              <a:rPr lang="de-AT" dirty="0" smtClean="0"/>
              <a:t> </a:t>
            </a:r>
            <a:r>
              <a:rPr lang="de-AT" dirty="0" err="1" smtClean="0"/>
              <a:t>analysed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 smtClean="0"/>
              <a:t>Evaluating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appropriatness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CEFR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endParaRPr lang="de-DE" dirty="0" smtClean="0"/>
          </a:p>
          <a:p>
            <a:r>
              <a:rPr lang="de-DE" dirty="0" err="1" smtClean="0"/>
              <a:t>Investigating</a:t>
            </a:r>
            <a:r>
              <a:rPr lang="de-DE" dirty="0" smtClean="0"/>
              <a:t> potential score </a:t>
            </a:r>
            <a:r>
              <a:rPr lang="de-DE" dirty="0" err="1" smtClean="0"/>
              <a:t>differences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Analysing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2016 </a:t>
            </a:r>
            <a:r>
              <a:rPr lang="de-AT" dirty="0" err="1"/>
              <a:t>standardized</a:t>
            </a:r>
            <a:r>
              <a:rPr lang="de-AT" dirty="0"/>
              <a:t> </a:t>
            </a:r>
            <a:r>
              <a:rPr lang="de-AT" dirty="0" err="1" smtClean="0"/>
              <a:t>matriculation</a:t>
            </a:r>
            <a:r>
              <a:rPr lang="de-AT" dirty="0" smtClean="0"/>
              <a:t> </a:t>
            </a:r>
            <a:r>
              <a:rPr lang="de-AT" dirty="0" err="1"/>
              <a:t>exam</a:t>
            </a:r>
            <a:r>
              <a:rPr lang="de-AT" dirty="0"/>
              <a:t> </a:t>
            </a:r>
            <a:r>
              <a:rPr lang="de-AT" dirty="0" err="1"/>
              <a:t>results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36660"/>
              </p:ext>
            </p:extLst>
          </p:nvPr>
        </p:nvGraphicFramePr>
        <p:xfrm>
          <a:off x="683568" y="3140968"/>
          <a:ext cx="7200800" cy="2397893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440160"/>
                <a:gridCol w="1440160"/>
                <a:gridCol w="1656184"/>
                <a:gridCol w="1656184"/>
                <a:gridCol w="1008112"/>
              </a:tblGrid>
              <a:tr h="331551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Language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err="1" smtClean="0"/>
                        <a:t>subgroup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male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err="1" smtClean="0"/>
                        <a:t>female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total 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240784">
                <a:tc rowSpan="3">
                  <a:txBody>
                    <a:bodyPr/>
                    <a:lstStyle/>
                    <a:p>
                      <a:r>
                        <a:rPr lang="de-AT" sz="1600" dirty="0" smtClean="0"/>
                        <a:t>English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AHS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5,253 (42%)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7,365 (58%)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12,618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93536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BHS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4,237</a:t>
                      </a:r>
                      <a:r>
                        <a:rPr lang="de-AT" sz="1600" baseline="0" dirty="0" smtClean="0"/>
                        <a:t> (44%)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5,383 (56%)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9,620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32454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Total 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9,490 (43%)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12,748 (57%)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22,238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31551">
                <a:tc rowSpan="3">
                  <a:txBody>
                    <a:bodyPr/>
                    <a:lstStyle/>
                    <a:p>
                      <a:r>
                        <a:rPr lang="de-AT" sz="1600" dirty="0" smtClean="0"/>
                        <a:t>French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4</a:t>
                      </a:r>
                      <a:r>
                        <a:rPr lang="de-AT" sz="1600" baseline="0" dirty="0" smtClean="0"/>
                        <a:t> </a:t>
                      </a:r>
                      <a:r>
                        <a:rPr lang="de-AT" sz="1600" baseline="0" dirty="0" err="1" smtClean="0"/>
                        <a:t>years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129 (20%) 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530 (80%) 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659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31551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6 </a:t>
                      </a:r>
                      <a:r>
                        <a:rPr lang="de-AT" sz="1600" dirty="0" err="1" smtClean="0"/>
                        <a:t>years</a:t>
                      </a:r>
                      <a:r>
                        <a:rPr lang="de-AT" sz="1600" baseline="0" dirty="0" smtClean="0"/>
                        <a:t> 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185 (18%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857 (82%) 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1,042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86213">
                <a:tc v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Total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314 (19%)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1,387 (81%)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AT" sz="1600" dirty="0" smtClean="0"/>
                        <a:t>1,701</a:t>
                      </a:r>
                      <a:endParaRPr lang="de-AT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68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Research </a:t>
            </a:r>
            <a:r>
              <a:rPr lang="de-AT" dirty="0" err="1"/>
              <a:t>q</a:t>
            </a:r>
            <a:r>
              <a:rPr lang="de-AT" dirty="0" err="1" smtClean="0"/>
              <a:t>uestions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Analysing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2016 </a:t>
            </a:r>
            <a:r>
              <a:rPr lang="de-AT" dirty="0" err="1"/>
              <a:t>standardized</a:t>
            </a:r>
            <a:r>
              <a:rPr lang="de-AT" dirty="0"/>
              <a:t> </a:t>
            </a:r>
            <a:r>
              <a:rPr lang="de-AT" dirty="0" err="1"/>
              <a:t>matriculation</a:t>
            </a:r>
            <a:r>
              <a:rPr lang="de-AT" dirty="0"/>
              <a:t> </a:t>
            </a:r>
            <a:r>
              <a:rPr lang="de-AT" dirty="0" err="1"/>
              <a:t>exam</a:t>
            </a:r>
            <a:r>
              <a:rPr lang="de-AT" dirty="0"/>
              <a:t> </a:t>
            </a:r>
            <a:r>
              <a:rPr lang="de-AT" dirty="0" err="1"/>
              <a:t>results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540000" y="2077200"/>
            <a:ext cx="7978525" cy="39227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grade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distributions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of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SRDP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English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French? 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What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score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distributions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across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four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papers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Reading, Listening, Language in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Use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Writing?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there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score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differences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English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between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male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female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test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takers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there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score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differences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English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between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school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types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Are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there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score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differences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French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between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test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takers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having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learned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French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four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six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years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? More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specifically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are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different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target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levels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French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reading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1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legitimate</a:t>
            </a:r>
            <a:r>
              <a:rPr lang="de-AT" sz="1800" dirty="0" smtClean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de-AT" sz="18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1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Results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discussion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English</a:t>
            </a:r>
          </a:p>
          <a:p>
            <a:pPr lvl="1"/>
            <a:r>
              <a:rPr lang="de-DE" dirty="0" smtClean="0"/>
              <a:t>Distribution </a:t>
            </a:r>
            <a:r>
              <a:rPr lang="de-DE" dirty="0" err="1" smtClean="0"/>
              <a:t>of</a:t>
            </a:r>
            <a:r>
              <a:rPr lang="de-DE" dirty="0" smtClean="0"/>
              <a:t> grades </a:t>
            </a:r>
            <a:r>
              <a:rPr lang="de-DE" dirty="0" err="1" smtClean="0"/>
              <a:t>skewed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endParaRPr lang="de-DE" dirty="0" smtClean="0"/>
          </a:p>
          <a:p>
            <a:pPr lvl="1"/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AHS </a:t>
            </a:r>
            <a:r>
              <a:rPr lang="de-DE" dirty="0" err="1"/>
              <a:t>school</a:t>
            </a:r>
            <a:r>
              <a:rPr lang="de-DE" dirty="0"/>
              <a:t> </a:t>
            </a:r>
            <a:r>
              <a:rPr lang="de-DE" dirty="0" err="1" smtClean="0"/>
              <a:t>types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 smtClean="0"/>
              <a:t>Score </a:t>
            </a:r>
            <a:r>
              <a:rPr lang="de-DE" dirty="0" err="1" smtClean="0"/>
              <a:t>variance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greater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endParaRPr lang="de-DE" dirty="0" smtClean="0"/>
          </a:p>
          <a:p>
            <a:pPr lvl="1"/>
            <a:r>
              <a:rPr lang="de-DE" dirty="0" err="1" smtClean="0"/>
              <a:t>Differences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sexes</a:t>
            </a:r>
            <a:r>
              <a:rPr lang="de-DE" dirty="0" smtClean="0"/>
              <a:t> in BHS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/>
              <a:t>Distribution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sexes</a:t>
            </a:r>
            <a:r>
              <a:rPr lang="de-DE" dirty="0"/>
              <a:t> </a:t>
            </a:r>
            <a:r>
              <a:rPr lang="de-DE" dirty="0" err="1"/>
              <a:t>differs</a:t>
            </a:r>
            <a:r>
              <a:rPr lang="de-DE" dirty="0"/>
              <a:t> </a:t>
            </a:r>
            <a:r>
              <a:rPr lang="de-DE" dirty="0" err="1"/>
              <a:t>greatly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school</a:t>
            </a:r>
            <a:r>
              <a:rPr lang="de-DE" dirty="0"/>
              <a:t> </a:t>
            </a:r>
            <a:r>
              <a:rPr lang="de-DE" dirty="0" err="1" smtClean="0"/>
              <a:t>types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 smtClean="0"/>
              <a:t>Higher </a:t>
            </a:r>
            <a:r>
              <a:rPr lang="de-DE" dirty="0" err="1" smtClean="0"/>
              <a:t>porportion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female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takers</a:t>
            </a:r>
            <a:r>
              <a:rPr lang="de-DE" dirty="0" smtClean="0"/>
              <a:t> (</a:t>
            </a:r>
            <a:r>
              <a:rPr lang="de-DE" dirty="0" err="1" smtClean="0"/>
              <a:t>subject</a:t>
            </a:r>
            <a:r>
              <a:rPr lang="de-DE" dirty="0" smtClean="0"/>
              <a:t> </a:t>
            </a:r>
            <a:r>
              <a:rPr lang="de-DE" dirty="0" err="1" smtClean="0"/>
              <a:t>choices</a:t>
            </a:r>
            <a:r>
              <a:rPr lang="de-DE" dirty="0" smtClean="0"/>
              <a:t>?)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Analysing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2016 </a:t>
            </a:r>
            <a:r>
              <a:rPr lang="de-AT" dirty="0" err="1"/>
              <a:t>standardized</a:t>
            </a:r>
            <a:r>
              <a:rPr lang="de-AT" dirty="0"/>
              <a:t> </a:t>
            </a:r>
            <a:r>
              <a:rPr lang="de-AT" dirty="0" err="1"/>
              <a:t>matriculation</a:t>
            </a:r>
            <a:r>
              <a:rPr lang="de-AT" dirty="0"/>
              <a:t> </a:t>
            </a:r>
            <a:r>
              <a:rPr lang="de-AT" dirty="0" err="1"/>
              <a:t>exam</a:t>
            </a:r>
            <a:r>
              <a:rPr lang="de-AT" dirty="0"/>
              <a:t> </a:t>
            </a:r>
            <a:r>
              <a:rPr lang="de-AT" dirty="0" err="1"/>
              <a:t>results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0861" y="2196026"/>
            <a:ext cx="957079" cy="69589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037" y="2196026"/>
            <a:ext cx="957965" cy="69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77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Results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discussion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French</a:t>
            </a:r>
          </a:p>
          <a:p>
            <a:pPr lvl="1"/>
            <a:r>
              <a:rPr lang="de-DE" dirty="0" err="1" smtClean="0"/>
              <a:t>Majority</a:t>
            </a:r>
            <a:r>
              <a:rPr lang="de-DE" dirty="0" smtClean="0"/>
              <a:t> </a:t>
            </a:r>
            <a:r>
              <a:rPr lang="de-DE" dirty="0" err="1" smtClean="0"/>
              <a:t>clearly</a:t>
            </a:r>
            <a:r>
              <a:rPr lang="de-DE" dirty="0" smtClean="0"/>
              <a:t> </a:t>
            </a:r>
            <a:r>
              <a:rPr lang="de-DE" dirty="0" err="1" smtClean="0"/>
              <a:t>reached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levels</a:t>
            </a:r>
            <a:endParaRPr lang="de-DE" dirty="0" smtClean="0"/>
          </a:p>
          <a:p>
            <a:pPr lvl="1"/>
            <a:r>
              <a:rPr lang="de-DE" dirty="0" err="1" smtClean="0"/>
              <a:t>Ceiling</a:t>
            </a:r>
            <a:r>
              <a:rPr lang="de-DE" dirty="0" smtClean="0"/>
              <a:t> </a:t>
            </a:r>
            <a:r>
              <a:rPr lang="de-DE" dirty="0" err="1" smtClean="0"/>
              <a:t>effect</a:t>
            </a:r>
            <a:r>
              <a:rPr lang="de-DE" dirty="0" smtClean="0"/>
              <a:t> in 6-year </a:t>
            </a:r>
            <a:r>
              <a:rPr lang="de-DE" dirty="0" err="1" smtClean="0"/>
              <a:t>candidates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B1</a:t>
            </a:r>
          </a:p>
          <a:p>
            <a:pPr lvl="1"/>
            <a:r>
              <a:rPr lang="de-DE" dirty="0" smtClean="0"/>
              <a:t>Writing: </a:t>
            </a:r>
            <a:r>
              <a:rPr lang="de-DE" dirty="0" err="1" smtClean="0"/>
              <a:t>little</a:t>
            </a:r>
            <a:r>
              <a:rPr lang="de-DE" dirty="0" smtClean="0"/>
              <a:t> </a:t>
            </a:r>
            <a:r>
              <a:rPr lang="de-DE" dirty="0" err="1" smtClean="0"/>
              <a:t>difference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4- </a:t>
            </a:r>
            <a:r>
              <a:rPr lang="de-DE" dirty="0" err="1" smtClean="0"/>
              <a:t>and</a:t>
            </a:r>
            <a:r>
              <a:rPr lang="de-DE" dirty="0" smtClean="0"/>
              <a:t> 6-year </a:t>
            </a:r>
            <a:r>
              <a:rPr lang="de-DE" dirty="0" err="1" smtClean="0"/>
              <a:t>candidates</a:t>
            </a:r>
            <a:r>
              <a:rPr lang="de-DE" dirty="0" smtClean="0"/>
              <a:t>‘ </a:t>
            </a:r>
            <a:r>
              <a:rPr lang="de-DE" dirty="0" err="1" smtClean="0"/>
              <a:t>scores</a:t>
            </a:r>
            <a:endParaRPr lang="de-DE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de-DE" dirty="0" err="1"/>
              <a:t>T</a:t>
            </a:r>
            <a:r>
              <a:rPr lang="de-DE" dirty="0" err="1" smtClean="0"/>
              <a:t>eacher</a:t>
            </a:r>
            <a:r>
              <a:rPr lang="de-DE" dirty="0" smtClean="0"/>
              <a:t> </a:t>
            </a:r>
            <a:r>
              <a:rPr lang="de-DE" dirty="0" err="1" smtClean="0"/>
              <a:t>expectancy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Analysing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2016 </a:t>
            </a:r>
            <a:r>
              <a:rPr lang="de-AT" dirty="0" err="1"/>
              <a:t>standardized</a:t>
            </a:r>
            <a:r>
              <a:rPr lang="de-AT" dirty="0"/>
              <a:t> </a:t>
            </a:r>
            <a:r>
              <a:rPr lang="de-AT" dirty="0" err="1"/>
              <a:t>matriculation</a:t>
            </a:r>
            <a:r>
              <a:rPr lang="de-AT" dirty="0"/>
              <a:t> </a:t>
            </a:r>
            <a:r>
              <a:rPr lang="de-AT" dirty="0" err="1"/>
              <a:t>exam</a:t>
            </a:r>
            <a:r>
              <a:rPr lang="de-AT" dirty="0"/>
              <a:t> </a:t>
            </a:r>
            <a:r>
              <a:rPr lang="de-AT" dirty="0" err="1"/>
              <a:t>results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060" y="2217420"/>
            <a:ext cx="951851" cy="69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4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BWF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BMBWF-4x3</Template>
  <TotalTime>0</TotalTime>
  <Words>312</Words>
  <Application>Microsoft Office PowerPoint</Application>
  <PresentationFormat>Bildschirmpräsentation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BMBWF-4x3</vt:lpstr>
      <vt:lpstr>Analysing the 2016 standardized  matriculation exam results</vt:lpstr>
      <vt:lpstr>Aims and data analysed</vt:lpstr>
      <vt:lpstr>Research questions</vt:lpstr>
      <vt:lpstr>Results and discussion</vt:lpstr>
      <vt:lpstr>Results and discussion</vt:lpstr>
    </vt:vector>
  </TitlesOfParts>
  <Company>bm: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Analysing the 2016 standardized  matriculation exam results</dc:title>
  <dc:creator>Michael Themessl-Huber</dc:creator>
  <cp:lastModifiedBy>Michael Themessl-Huber</cp:lastModifiedBy>
  <cp:revision>8</cp:revision>
  <cp:lastPrinted>2018-07-05T18:23:58Z</cp:lastPrinted>
  <dcterms:created xsi:type="dcterms:W3CDTF">2018-10-08T08:02:21Z</dcterms:created>
  <dcterms:modified xsi:type="dcterms:W3CDTF">2018-10-08T10:16:49Z</dcterms:modified>
</cp:coreProperties>
</file>